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5778500" cy="3251200"/>
  <p:notesSz cx="5778500" cy="3251200"/>
  <p:embeddedFontLst>
    <p:embeddedFont>
      <p:font typeface="Pretendard" panose="02000503000000020004" pitchFamily="2" charset="-127"/>
      <p:regular r:id="rId9"/>
      <p:bold r:id="rId10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2"/>
  </p:normalViewPr>
  <p:slideViewPr>
    <p:cSldViewPr>
      <p:cViewPr varScale="1">
        <p:scale>
          <a:sx n="225" d="100"/>
          <a:sy n="225" d="100"/>
        </p:scale>
        <p:origin x="744" y="1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33387" y="1007872"/>
            <a:ext cx="4911725" cy="68275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66775" y="1820672"/>
            <a:ext cx="4044950" cy="812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12/22/23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12/22/23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88925" y="747776"/>
            <a:ext cx="2513647" cy="21457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975927" y="747776"/>
            <a:ext cx="2513647" cy="21457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12/22/23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12/22/23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12/22/23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8925" y="130048"/>
            <a:ext cx="5200650" cy="5201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88925" y="747776"/>
            <a:ext cx="5200650" cy="21457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64690" y="3023616"/>
            <a:ext cx="1849120" cy="1625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88925" y="3023616"/>
            <a:ext cx="1329055" cy="1625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12/22/23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160520" y="3023616"/>
            <a:ext cx="1329055" cy="1625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imYerim1214/PoliticalTest4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youtube.com/watch?v=EYvrSLKhx9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777345" cy="32497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0722" y="276831"/>
            <a:ext cx="5145448" cy="27322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0722" y="276831"/>
            <a:ext cx="5061195" cy="22507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0722" y="276831"/>
            <a:ext cx="5112348" cy="26539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76831"/>
            <a:ext cx="5777345" cy="29729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6740" y="276831"/>
            <a:ext cx="4769319" cy="24493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0722" y="282849"/>
            <a:ext cx="1203613" cy="2292883"/>
          </a:xfrm>
          <a:prstGeom prst="rect">
            <a:avLst/>
          </a:prstGeom>
        </p:spPr>
      </p:pic>
      <p:sp>
        <p:nvSpPr>
          <p:cNvPr id="3" name="TextBox 2">
            <a:hlinkClick r:id="rId3"/>
            <a:extLst>
              <a:ext uri="{FF2B5EF4-FFF2-40B4-BE49-F238E27FC236}">
                <a16:creationId xmlns:a16="http://schemas.microsoft.com/office/drawing/2014/main" id="{2E9261A6-3C95-A483-D5E6-71FA6288419B}"/>
              </a:ext>
            </a:extLst>
          </p:cNvPr>
          <p:cNvSpPr txBox="1"/>
          <p:nvPr/>
        </p:nvSpPr>
        <p:spPr>
          <a:xfrm>
            <a:off x="1466207" y="1152291"/>
            <a:ext cx="3724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sz="1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https://</a:t>
            </a:r>
            <a:r>
              <a:rPr kumimoji="1" lang="en" altLang="ko-Kore-KR" sz="12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github.com</a:t>
            </a:r>
            <a:r>
              <a:rPr kumimoji="1" lang="en" altLang="ko-Kore-KR" sz="1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/KimYerim1214/PoliticalTest4</a:t>
            </a:r>
            <a:endParaRPr kumimoji="1" lang="ko-Kore-KR" altLang="en-US" sz="12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hlinkClick r:id="rId4"/>
            <a:extLst>
              <a:ext uri="{FF2B5EF4-FFF2-40B4-BE49-F238E27FC236}">
                <a16:creationId xmlns:a16="http://schemas.microsoft.com/office/drawing/2014/main" id="{A47D3725-A4A2-7F7D-D4CD-4791886301B7}"/>
              </a:ext>
            </a:extLst>
          </p:cNvPr>
          <p:cNvSpPr txBox="1"/>
          <p:nvPr/>
        </p:nvSpPr>
        <p:spPr>
          <a:xfrm>
            <a:off x="1517650" y="2235200"/>
            <a:ext cx="3892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sz="1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https://</a:t>
            </a:r>
            <a:r>
              <a:rPr kumimoji="1" lang="en" altLang="ko-Kore-KR" sz="12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www.youtube.com</a:t>
            </a:r>
            <a:r>
              <a:rPr kumimoji="1" lang="en" altLang="ko-Kore-KR" sz="1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</a:t>
            </a:r>
            <a:r>
              <a:rPr kumimoji="1" lang="en" altLang="ko-Kore-KR" sz="12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watch?v</a:t>
            </a:r>
            <a:r>
              <a:rPr kumimoji="1" lang="en" altLang="ko-Kore-KR" sz="12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=EYvrSLKhx90</a:t>
            </a:r>
            <a:endParaRPr kumimoji="1" lang="ko-Kore-KR" altLang="en-US" sz="12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22</Words>
  <Application>Microsoft Macintosh PowerPoint</Application>
  <PresentationFormat>사용자 지정</PresentationFormat>
  <Paragraphs>2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Pretendard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규원 윤</cp:lastModifiedBy>
  <cp:revision>1</cp:revision>
  <dcterms:created xsi:type="dcterms:W3CDTF">2023-12-21T15:25:26Z</dcterms:created>
  <dcterms:modified xsi:type="dcterms:W3CDTF">2023-12-21T15:28:47Z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2023-12-21T00:00:00Z</vt:filetime>
  </property>
  <property fmtid="{D5CDD505-2E9C-101B-9397-08002B2CF9AE}" pid="3" name="LastSaved">
    <vt:filetime>2023-12-21T00:00:00Z</vt:filetime>
  </property>
  <property fmtid="{D5CDD505-2E9C-101B-9397-08002B2CF9AE}" pid="4" name="Producer">
    <vt:lpwstr>macOS 버전 12.6(빌드 21G115) Quartz PDFContext</vt:lpwstr>
  </property>
</Properties>
</file>